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9" r:id="rId3"/>
    <p:sldId id="412" r:id="rId4"/>
    <p:sldId id="435" r:id="rId5"/>
    <p:sldId id="409" r:id="rId6"/>
    <p:sldId id="436" r:id="rId7"/>
    <p:sldId id="428" r:id="rId8"/>
    <p:sldId id="388" r:id="rId9"/>
    <p:sldId id="354" r:id="rId10"/>
    <p:sldId id="429" r:id="rId11"/>
    <p:sldId id="390" r:id="rId12"/>
    <p:sldId id="401" r:id="rId13"/>
    <p:sldId id="431" r:id="rId14"/>
    <p:sldId id="396" r:id="rId15"/>
    <p:sldId id="432" r:id="rId16"/>
    <p:sldId id="437" r:id="rId17"/>
    <p:sldId id="379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3739" autoAdjust="0"/>
  </p:normalViewPr>
  <p:slideViewPr>
    <p:cSldViewPr>
      <p:cViewPr>
        <p:scale>
          <a:sx n="103" d="100"/>
          <a:sy n="103" d="100"/>
        </p:scale>
        <p:origin x="-6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891" y="-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264B-CA84-4200-8ECA-80EFE92C1513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CBFA-B763-4506-883C-6B50DA21BE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558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2FDD6-EB5A-4641-9EFE-E6F4908A309E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504A5-00ED-4EDC-BFDB-AA2604CE53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855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504A5-00ED-4EDC-BFDB-AA2604CE536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64E028D-FB28-4E7D-9723-5A66E15D50F5}" type="datetime1">
              <a:rPr lang="en-US" smtClean="0"/>
              <a:pPr/>
              <a:t>10/18/2013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7686B0C-9AA9-4CCD-9077-8A740C355ABF}" type="datetime1">
              <a:rPr lang="en-US" smtClean="0"/>
              <a:t>10/18/2013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504A5-00ED-4EDC-BFDB-AA2604CE536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4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FF91AD6-4AF5-4123-A904-DEAC399CC50F}" type="datetime1">
              <a:rPr lang="en-US" smtClean="0"/>
              <a:t>10/18/2013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504A5-00ED-4EDC-BFDB-AA2604CE536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504A5-00ED-4EDC-BFDB-AA2604CE536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64E028D-FB28-4E7D-9723-5A66E15D50F5}" type="datetime1">
              <a:rPr lang="en-US" smtClean="0"/>
              <a:pPr/>
              <a:t>10/18/2013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DF52-AD34-4235-B83A-C91A83FAB015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765D-F91A-4637-895D-C23E8CB581CE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98C4-DA3F-496C-920A-49C5C5AA5069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623-5688-4A88-A91F-F88A86AD3BBB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6EF1-D90E-4121-BA5E-14B8D31B221F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759D3A-DBD2-4470-AE25-7A77A9244399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FA9F-9CBB-4C1D-89D5-C0B24357A2F3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153D-EAB6-4488-9063-C7235ADA3CE4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9476-0689-4828-B308-247E51DED25D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C42C-AE0C-4E26-9B64-317D074306CF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FD1A6D-70F4-493C-A7D6-A2F7A6F27CD5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F50F68-E864-4C9E-B6FB-BD3BACD57EB4}" type="datetime1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19738-5E91-4E71-9216-C25E4D466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0"/>
            <a:ext cx="8534400" cy="2514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Marketing Rural Business Incubators: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Rocky Ford &amp; Ordway, CO</a:t>
            </a:r>
            <a:endParaRPr lang="en-US" sz="3200" dirty="0" smtClean="0"/>
          </a:p>
          <a:p>
            <a:endParaRPr lang="en-US" sz="3100" dirty="0"/>
          </a:p>
          <a:p>
            <a:endParaRPr lang="en-US" sz="19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2667000" cy="2159336"/>
          </a:xfrm>
          <a:prstGeom prst="rect">
            <a:avLst/>
          </a:prstGeom>
          <a:noFill/>
        </p:spPr>
      </p:pic>
      <p:pic>
        <p:nvPicPr>
          <p:cNvPr id="6" name="Picture 2" descr="\\dc1\users\nicolek\Desktop\ICAST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448" y="228600"/>
            <a:ext cx="230508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Rocky Ford Incubation Outlook: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133600"/>
          <a:ext cx="8382000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1000"/>
                <a:gridCol w="41910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Opportunities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Threats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Many </a:t>
                      </a:r>
                      <a:r>
                        <a:rPr lang="en-US" baseline="0" dirty="0" smtClean="0"/>
                        <a:t>local organizations to create partnerships with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Wide variety of local businesses with industry contacts and pertinent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Declining population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Unavailability</a:t>
                      </a:r>
                      <a:r>
                        <a:rPr lang="en-US" baseline="0" dirty="0" smtClean="0"/>
                        <a:t> of</a:t>
                      </a:r>
                      <a:r>
                        <a:rPr lang="en-US" dirty="0" smtClean="0"/>
                        <a:t> financial</a:t>
                      </a:r>
                      <a:r>
                        <a:rPr lang="en-US" baseline="0" dirty="0" smtClean="0"/>
                        <a:t> partners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Lack of understanding and promotion of entrepreneurship  within the community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15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Rocky Ford Incubator Plan of Action</a:t>
            </a:r>
            <a:endParaRPr lang="en-US" sz="3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949952"/>
          </a:xfrm>
        </p:spPr>
        <p:txBody>
          <a:bodyPr>
            <a:noAutofit/>
          </a:bodyPr>
          <a:lstStyle/>
          <a:p>
            <a:pPr marL="731520" lvl="1" indent="-457200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Recommendations for Rocky 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Ford’s Business and Arts 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Incubator:</a:t>
            </a:r>
            <a:endParaRPr lang="en-US" sz="27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Revitalize reputation, become symbol within community</a:t>
            </a: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Find strong community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leader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Join the Economic Development Council of Colorado</a:t>
            </a: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Join the Rocky Mountain Incubation Collaborative</a:t>
            </a: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Hold seminars with newly acquired expertise and feature speakers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discussing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issues pertinent to the community</a:t>
            </a: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Reach out to local businesses in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need; NETWORK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88670" lvl="1" indent="-51435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Have clear and concise goals that resonate desire to benefit the community economically and socially </a:t>
            </a:r>
          </a:p>
        </p:txBody>
      </p:sp>
      <p:pic>
        <p:nvPicPr>
          <p:cNvPr id="8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9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1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308848" cy="75895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Ordway, Colorado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2149"/>
            <a:ext cx="1211859" cy="981181"/>
          </a:xfrm>
          <a:prstGeom prst="rect">
            <a:avLst/>
          </a:prstGeom>
          <a:noFill/>
        </p:spPr>
      </p:pic>
      <p:pic>
        <p:nvPicPr>
          <p:cNvPr id="12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81000" y="1524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Ordway is </a:t>
            </a:r>
            <a:r>
              <a:rPr lang="en-US" dirty="0" smtClean="0"/>
              <a:t> </a:t>
            </a:r>
            <a:r>
              <a:rPr lang="en-US" dirty="0" smtClean="0"/>
              <a:t>located 1 </a:t>
            </a:r>
            <a:r>
              <a:rPr lang="en-US" dirty="0" smtClean="0"/>
              <a:t>hour </a:t>
            </a:r>
            <a:r>
              <a:rPr lang="en-US" dirty="0" smtClean="0"/>
              <a:t>South-East of Pueblo, CO </a:t>
            </a:r>
            <a:r>
              <a:rPr lang="en-US" dirty="0"/>
              <a:t>.</a:t>
            </a:r>
            <a:r>
              <a:rPr lang="en-US" dirty="0" smtClean="0"/>
              <a:t>  </a:t>
            </a:r>
            <a:r>
              <a:rPr lang="en-US" dirty="0" smtClean="0"/>
              <a:t>The community is smaller, less industrialized and declining in population </a:t>
            </a:r>
            <a:r>
              <a:rPr lang="en-US" dirty="0" smtClean="0"/>
              <a:t> </a:t>
            </a:r>
            <a:r>
              <a:rPr lang="en-US" dirty="0" smtClean="0"/>
              <a:t>more </a:t>
            </a:r>
            <a:r>
              <a:rPr lang="en-US" dirty="0" smtClean="0"/>
              <a:t>rapidly</a:t>
            </a:r>
            <a:r>
              <a:rPr lang="en-US" dirty="0"/>
              <a:t> </a:t>
            </a:r>
            <a:r>
              <a:rPr lang="en-US" dirty="0" smtClean="0"/>
              <a:t>than Rocky Ford.</a:t>
            </a:r>
            <a:endParaRPr lang="en-US" dirty="0"/>
          </a:p>
        </p:txBody>
      </p:sp>
      <p:pic>
        <p:nvPicPr>
          <p:cNvPr id="15" name="Picture 14" descr="Map of Ordway, C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2438400"/>
            <a:ext cx="4325050" cy="389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8848" cy="758952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Ordway Demographic &amp; Economic Profile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2149"/>
            <a:ext cx="1211859" cy="981181"/>
          </a:xfrm>
          <a:prstGeom prst="rect">
            <a:avLst/>
          </a:prstGeom>
          <a:noFill/>
        </p:spPr>
      </p:pic>
      <p:sp>
        <p:nvSpPr>
          <p:cNvPr id="14" name="Content Placeholder 6"/>
          <p:cNvSpPr txBox="1">
            <a:spLocks/>
          </p:cNvSpPr>
          <p:nvPr/>
        </p:nvSpPr>
        <p:spPr>
          <a:xfrm>
            <a:off x="4800600" y="1600200"/>
            <a:ext cx="4038600" cy="468172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266519"/>
              </p:ext>
            </p:extLst>
          </p:nvPr>
        </p:nvGraphicFramePr>
        <p:xfrm>
          <a:off x="533400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76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Population :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1,080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change since 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with High School Diploma/ 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with</a:t>
                      </a:r>
                      <a:r>
                        <a:rPr lang="en-US" baseline="0" dirty="0" smtClean="0"/>
                        <a:t> College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4648200"/>
          <a:ext cx="81534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768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Median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Household Income :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$29,352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31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308848" cy="75895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Ordway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Incubator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2149"/>
            <a:ext cx="1211859" cy="981181"/>
          </a:xfrm>
          <a:prstGeom prst="rect">
            <a:avLst/>
          </a:prstGeom>
          <a:noFill/>
        </p:spPr>
      </p:pic>
      <p:pic>
        <p:nvPicPr>
          <p:cNvPr id="10" name="Picture 2" descr="\\dc1\users\nicolek\Desktop\ICAST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33561"/>
              </p:ext>
            </p:extLst>
          </p:nvPr>
        </p:nvGraphicFramePr>
        <p:xfrm>
          <a:off x="457200" y="1981200"/>
          <a:ext cx="8153400" cy="128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Strengths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Weakness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*Colorado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small business development center located in town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* Connections </a:t>
                      </a:r>
                      <a:r>
                        <a:rPr lang="en-US" baseline="0" dirty="0" smtClean="0"/>
                        <a:t>within the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*Non-operational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308848" cy="75895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Ordway Incubation Outlook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9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110791"/>
              </p:ext>
            </p:extLst>
          </p:nvPr>
        </p:nvGraphicFramePr>
        <p:xfrm>
          <a:off x="457200" y="2133600"/>
          <a:ext cx="8229600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Opportunities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Threats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* “Local” </a:t>
                      </a:r>
                      <a:r>
                        <a:rPr lang="en-US" baseline="0" dirty="0" smtClean="0"/>
                        <a:t>incubators to partner with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Governor </a:t>
                      </a:r>
                      <a:r>
                        <a:rPr lang="en-US" baseline="0" dirty="0" err="1" smtClean="0"/>
                        <a:t>Hickenlooper’s</a:t>
                      </a:r>
                      <a:r>
                        <a:rPr lang="en-US" baseline="0" dirty="0" smtClean="0"/>
                        <a:t> “Bottom-Up” Economic Development Plan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Variety </a:t>
                      </a:r>
                      <a:r>
                        <a:rPr lang="en-US" baseline="0" dirty="0" smtClean="0"/>
                        <a:t>of local businesses to network and partner </a:t>
                      </a:r>
                      <a:r>
                        <a:rPr lang="en-US" baseline="0" dirty="0" smtClean="0"/>
                        <a:t>with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Existing local businesses to provide access to industry contacts, info.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Loss</a:t>
                      </a:r>
                      <a:r>
                        <a:rPr lang="en-US" baseline="0" dirty="0" smtClean="0"/>
                        <a:t> of credibility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Decline in population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Local incubators becoming </a:t>
                      </a:r>
                      <a:r>
                        <a:rPr lang="en-US" baseline="0" dirty="0" smtClean="0"/>
                        <a:t>competitors </a:t>
                      </a:r>
                      <a:r>
                        <a:rPr lang="en-US" baseline="0" dirty="0" smtClean="0"/>
                        <a:t>instead of </a:t>
                      </a:r>
                      <a:r>
                        <a:rPr lang="en-US" baseline="0" dirty="0" smtClean="0"/>
                        <a:t>partners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Ordway Incubator Plan of Action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Ordway Incubation Center must establish </a:t>
            </a:r>
            <a:r>
              <a:rPr lang="en-US" dirty="0" smtClean="0"/>
              <a:t>itself </a:t>
            </a:r>
            <a:r>
              <a:rPr lang="en-US" dirty="0" smtClean="0"/>
              <a:t>within the local and regional community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Find a competitive advantage so that other regional incubation centers offer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partnership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Acquire funding to develop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new high tech office space so that new clients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attracted to the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center</a:t>
            </a:r>
          </a:p>
        </p:txBody>
      </p:sp>
      <p:pic>
        <p:nvPicPr>
          <p:cNvPr id="5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6" name="Picture 2" descr="\\dc1\users\nicolek\Desktop\ICAST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162800" cy="3505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dobe Heiti Std R" pitchFamily="34" charset="-128"/>
                <a:ea typeface="Adobe Heiti Std R" pitchFamily="34" charset="-128"/>
              </a:rPr>
              <a:t>QUESTIONS?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dobe Heiti Std R" pitchFamily="34" charset="-128"/>
                <a:ea typeface="Adobe Heiti Std R" pitchFamily="34" charset="-128"/>
              </a:rPr>
              <a:t>Michele Fisher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dobe Heiti Std R" pitchFamily="34" charset="-128"/>
                <a:ea typeface="Adobe Heiti Std R" pitchFamily="34" charset="-128"/>
              </a:rPr>
              <a:t>michelef@icastusa.org</a:t>
            </a:r>
          </a:p>
          <a:p>
            <a:endParaRPr lang="en-US" sz="2400" dirty="0" smtClean="0">
              <a:solidFill>
                <a:srgbClr val="002060"/>
              </a:solidFill>
              <a:latin typeface="Adobe Heiti Std R" pitchFamily="34" charset="-128"/>
              <a:ea typeface="Adobe Heiti Std R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1-866-590-4377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www.resourcesmart.org </a:t>
            </a:r>
            <a:endParaRPr lang="en-US" sz="19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4946"/>
            <a:ext cx="2514600" cy="2035945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086853" y="762000"/>
            <a:ext cx="71628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dobe Heiti Std R" pitchFamily="34" charset="-128"/>
                <a:ea typeface="Adobe Heiti Std R" pitchFamily="34" charset="-128"/>
              </a:rPr>
              <a:t>Thanks</a:t>
            </a:r>
          </a:p>
        </p:txBody>
      </p:sp>
      <p:pic>
        <p:nvPicPr>
          <p:cNvPr id="8" name="Picture 2" descr="\\dc1\users\nicolek\Desktop\ICAST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172" y="228599"/>
            <a:ext cx="2299356" cy="205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What is Business Incubation?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Autofit/>
          </a:bodyPr>
          <a:lstStyle/>
          <a:p>
            <a:pPr>
              <a:buClrTx/>
              <a:buNone/>
            </a:pPr>
            <a:r>
              <a:rPr lang="en-US" dirty="0" smtClean="0"/>
              <a:t>A business </a:t>
            </a:r>
            <a:r>
              <a:rPr lang="en-US" dirty="0" smtClean="0"/>
              <a:t>support process that accelerates the successful development of start-up and fledgling companies by providing entrepreneurs with an array of targeted resources and services.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These services are usually developed or orchestrated by incubator management and offered both in the business incubator and through its network of contacts.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 business incubator’s main goal is to produce successful firms that will leave the program financially viable and freestanding. </a:t>
            </a:r>
          </a:p>
          <a:p>
            <a:pPr>
              <a:spcBef>
                <a:spcPts val="600"/>
              </a:spcBef>
              <a:buClrTx/>
            </a:pPr>
            <a:endParaRPr lang="en-US" sz="2400" dirty="0" smtClean="0"/>
          </a:p>
        </p:txBody>
      </p:sp>
      <p:pic>
        <p:nvPicPr>
          <p:cNvPr id="8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0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Rural Business Incubators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724400"/>
          </a:xfrm>
        </p:spPr>
        <p:txBody>
          <a:bodyPr>
            <a:noAutofit/>
          </a:bodyPr>
          <a:lstStyle/>
          <a:p>
            <a:pPr marL="274320" lvl="1" indent="0">
              <a:spcBef>
                <a:spcPts val="600"/>
              </a:spcBef>
              <a:spcAft>
                <a:spcPts val="300"/>
              </a:spcAft>
              <a:buClrTx/>
              <a:buNone/>
            </a:pP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Goals of marketing: 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Establish and maintain program’s reputation within the community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Expand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local, regional and state networks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With sponsors and partners, directly engage the community to create market analysis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Find candidates open to being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 part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of the incubator’s board of advisors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Attract new clients</a:t>
            </a:r>
          </a:p>
        </p:txBody>
      </p:sp>
      <p:pic>
        <p:nvPicPr>
          <p:cNvPr id="7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8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46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90600" y="228600"/>
            <a:ext cx="7083552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Rural Vs. Urban Entrepreneurship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72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Four factors of a successful entrepreneurial venture: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Talent: creative individuals with an idea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Opportunity: ability to follow through with idea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Capital: ability to finance the venture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Know-how: ability to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access networks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and gain experience</a:t>
            </a:r>
          </a:p>
          <a:p>
            <a:pPr marL="514350" indent="-514350">
              <a:spcBef>
                <a:spcPts val="600"/>
              </a:spcBef>
              <a:buClrTx/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Rural incubators lack access and community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Fewer markets 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Smaller industry clusters imperative for networking, capital and business development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Far distance from urban center discourages investment</a:t>
            </a:r>
          </a:p>
          <a:p>
            <a:pPr marL="514350" indent="-51435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Lack of entrepreneurial culture, mentors and willingness to take risks</a:t>
            </a:r>
          </a:p>
          <a:p>
            <a:pPr marL="514350" indent="-514350">
              <a:spcBef>
                <a:spcPts val="600"/>
              </a:spcBef>
              <a:buClrTx/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91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54419" y="250249"/>
            <a:ext cx="7083552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Rural Incubator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Challenges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associated with rural incubators can be overcome via: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Technological education and upgrades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Increased financial support from government and NGO’s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Enhanced community education and engagement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ClrTx/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Rural incubators must market to: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Potential clients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Local community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Potential sponsoring businesses and partners</a:t>
            </a:r>
          </a:p>
          <a:p>
            <a:pPr marL="514350" indent="-514350">
              <a:buClrTx/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4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Rocky Ford, Colorado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2400" dirty="0" smtClean="0"/>
              <a:t>Rocky Ford, CO is 1 hour South-East of Pueblo, CO and is the first rural community </a:t>
            </a:r>
            <a:r>
              <a:rPr lang="en-US" sz="2400" dirty="0" smtClean="0"/>
              <a:t>that is </a:t>
            </a:r>
            <a:r>
              <a:rPr lang="en-US" sz="2400" dirty="0" smtClean="0"/>
              <a:t>focused </a:t>
            </a:r>
            <a:r>
              <a:rPr lang="en-US" sz="2400" dirty="0" smtClean="0"/>
              <a:t>upon </a:t>
            </a:r>
            <a:r>
              <a:rPr lang="en-US" sz="2400" dirty="0" smtClean="0"/>
              <a:t>for incubation development.  </a:t>
            </a:r>
          </a:p>
          <a:p>
            <a:endParaRPr lang="en-US" sz="2400" dirty="0"/>
          </a:p>
        </p:txBody>
      </p:sp>
      <p:pic>
        <p:nvPicPr>
          <p:cNvPr id="5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28600"/>
            <a:ext cx="1211859" cy="981181"/>
          </a:xfrm>
          <a:prstGeom prst="rect">
            <a:avLst/>
          </a:prstGeom>
          <a:noFill/>
        </p:spPr>
      </p:pic>
      <p:pic>
        <p:nvPicPr>
          <p:cNvPr id="6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ap of Rocky Ford, C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2362200"/>
            <a:ext cx="5030041" cy="39555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Rocky Ford Demographic Profile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28600"/>
            <a:ext cx="1211859" cy="981181"/>
          </a:xfrm>
          <a:prstGeom prst="rect">
            <a:avLst/>
          </a:prstGeom>
          <a:noFill/>
        </p:spPr>
      </p:pic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381000" y="2133600"/>
          <a:ext cx="8382000" cy="184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9200"/>
                <a:gridCol w="3352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Population: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5,703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change since 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with High School Diploma/ 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with College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13.4%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Native Born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9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Rocky Ford Economic Profile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68952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ClrTx/>
              <a:buNone/>
            </a:pP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ClrTx/>
              <a:buNone/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ClrTx/>
              <a:buNone/>
            </a:pPr>
            <a:endParaRPr lang="en-US" sz="2400" dirty="0"/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ClrTx/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300"/>
              </a:spcAft>
              <a:buClrTx/>
              <a:buNone/>
            </a:pPr>
            <a:endParaRPr lang="en-US" sz="2400" dirty="0" smtClean="0"/>
          </a:p>
        </p:txBody>
      </p:sp>
      <p:pic>
        <p:nvPicPr>
          <p:cNvPr id="7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8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86000"/>
          <a:ext cx="83058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00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Household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Median Income: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$26,597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 &amp; Administrative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Agriculture, Construction</a:t>
                      </a:r>
                      <a:r>
                        <a:rPr lang="en-US" baseline="0" dirty="0" smtClean="0"/>
                        <a:t> &amp;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Rocky Ford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Incubator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\\dc1\users\ravim\My Documents\iCAST Local Docs\ICAST - Current\Projects\Energy Efficiency\Biz Plan for Community Programs\RS_Logo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91" y="250249"/>
            <a:ext cx="1211859" cy="981181"/>
          </a:xfrm>
          <a:prstGeom prst="rect">
            <a:avLst/>
          </a:prstGeom>
          <a:noFill/>
        </p:spPr>
      </p:pic>
      <p:pic>
        <p:nvPicPr>
          <p:cNvPr id="7" name="Picture 2" descr="\\dc1\users\nicolek\Desktop\ICAST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9128" cy="10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48496"/>
              </p:ext>
            </p:extLst>
          </p:nvPr>
        </p:nvGraphicFramePr>
        <p:xfrm>
          <a:off x="381000" y="2057400"/>
          <a:ext cx="8382000" cy="24042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1000"/>
                <a:gridCol w="4191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Strengths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Weaknesses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194704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Incubator centrally located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Close-knit </a:t>
                      </a:r>
                      <a:r>
                        <a:rPr lang="en-US" dirty="0" smtClean="0"/>
                        <a:t>community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Wide</a:t>
                      </a:r>
                      <a:r>
                        <a:rPr lang="en-US" baseline="0" dirty="0" smtClean="0"/>
                        <a:t> variety of businesses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Close proximity to higher educational 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Lack of consistent clients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Weak</a:t>
                      </a:r>
                      <a:r>
                        <a:rPr lang="en-US" baseline="0" dirty="0" smtClean="0"/>
                        <a:t> business website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Lack of strong</a:t>
                      </a:r>
                      <a:r>
                        <a:rPr lang="en-US" baseline="0" dirty="0" smtClean="0"/>
                        <a:t> management with direction for business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Lack of  financial and economic sponsors and advisors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">
      <a:dk1>
        <a:sysClr val="windowText" lastClr="000000"/>
      </a:dk1>
      <a:lt1>
        <a:srgbClr val="385700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36700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4425</TotalTime>
  <Words>727</Words>
  <Application>Microsoft Office PowerPoint</Application>
  <PresentationFormat>On-screen Show (4:3)</PresentationFormat>
  <Paragraphs>142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PowerPoint Presentation</vt:lpstr>
      <vt:lpstr>What is Business Incubation?</vt:lpstr>
      <vt:lpstr>Rural Business Incubators</vt:lpstr>
      <vt:lpstr>PowerPoint Presentation</vt:lpstr>
      <vt:lpstr>PowerPoint Presentation</vt:lpstr>
      <vt:lpstr>Rocky Ford, Colorado</vt:lpstr>
      <vt:lpstr>Rocky Ford Demographic Profile</vt:lpstr>
      <vt:lpstr>Rocky Ford Economic Profile</vt:lpstr>
      <vt:lpstr>Rocky Ford Incubator</vt:lpstr>
      <vt:lpstr>Rocky Ford Incubation Outlook:</vt:lpstr>
      <vt:lpstr>Rocky Ford Incubator Plan of Action</vt:lpstr>
      <vt:lpstr>Ordway, Colorado</vt:lpstr>
      <vt:lpstr>Ordway Demographic &amp; Economic Profile</vt:lpstr>
      <vt:lpstr>Ordway Incubator</vt:lpstr>
      <vt:lpstr>Ordway Incubation Outlook</vt:lpstr>
      <vt:lpstr>Ordway Incubator Plan of 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Project Development</dc:title>
  <dc:creator>Administrator</dc:creator>
  <cp:lastModifiedBy>Michele Fisher</cp:lastModifiedBy>
  <cp:revision>364</cp:revision>
  <dcterms:created xsi:type="dcterms:W3CDTF">2010-05-30T15:53:22Z</dcterms:created>
  <dcterms:modified xsi:type="dcterms:W3CDTF">2013-10-18T14:39:00Z</dcterms:modified>
</cp:coreProperties>
</file>